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déplacer la diapo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2000" spc="-1" strike="noStrike">
                <a:latin typeface="Arial"/>
              </a:rPr>
              <a:t>Cliquez pour modifier le format 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1400" spc="-1" strike="noStrike">
                <a:latin typeface="Times New Roman"/>
              </a:rPr>
              <a:t>&lt;en-tête&gt;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7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C8915579-C7CE-4D03-BC0C-5469995059A5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fr-FR" sz="2000" spc="-1" strike="noStrike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482BCD8-DC29-4FEB-BF0D-8C16747A4204}" type="slidenum">
              <a:rPr b="0" lang="fr-FR" sz="1200" spc="-1" strike="noStrike">
                <a:latin typeface="Times New Roman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D8368D-549A-4ABF-AB8E-D3ECAC46EB0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D526CF-ADF3-4EBB-8ACD-C658DBDC9F9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CFE4AD-A695-47B3-9F52-0C171DE5BF6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899562-A475-43A7-8D29-CC4BF046A6A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D13E4B-3CEF-4F96-89F3-BDDDBC966F0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C1202D5-518D-4F7A-A098-678A894C3E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76D8CFE-A7F4-45C5-9A2B-0EFA8F25A17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FB0E8A-BB74-4194-AE61-F29687D8AD7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961E5B4-DE63-479A-BB0A-B7D30008027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7B86609-9737-4A34-A21C-B3641F4D216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08410C2-8BAA-4B3E-990E-D6176A3E39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996B4C-0CA0-47FE-8253-515C5F3889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C50D42E-49C1-4F11-AC11-D604CDD54B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5336E89-3082-4E0C-B08D-2340B3BE82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8F020D6-632E-4F55-A5F8-7CA447B8FB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9312322-D918-4FCB-9A4C-4FFDE1CD0D1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2259762-E6C4-44ED-AAF7-427F1B7463E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C3BCF56-10B6-49DA-913A-CBF16E9B633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A0A1F82-00B9-4B96-8EF2-F1EEF89AC0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453FFB9-91B6-4EE5-A446-25BA40DA83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E1304E4-F06D-44C8-99E7-C243AC76DF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CC0FE7B-ADB4-44DC-A38F-255757998F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EFCA80-51C4-4C77-81A8-3EE11C585CA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CD3D87D-9280-4B60-B518-CE2CFA43852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BE7187D-AFE8-4C2D-9091-079E63EC15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107391-B1A2-4AE6-89E7-41B52A4AAE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2126607-C9E7-469D-909F-0A37D7C68D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C38CF1A-86B9-4738-9E95-A47DF90E59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94252EE-44F6-483D-9A51-CF29AEFE67F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01C5594-7B15-493A-B4EE-9AE5332AE6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3CD3AE-D701-49EB-8398-EE27AF924BE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C27C85-6B4A-4EDB-87E6-FB4624C8AE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6BC5CF-E7AF-4478-A5DA-2827EF791FE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ABDFAD-D701-4B73-AE66-16FA5A0192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96BF18-0B9B-4555-83ED-5C39DC6A74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144356-EB6B-4022-A099-CA4AED280B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e 7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e 12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e 1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e 17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e 15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e 16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orme libre 5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orme libre 5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orme libre 5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 20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e 6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orme libre 5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Rectangle 10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ftr" idx="1"/>
          </p:nvPr>
        </p:nvSpPr>
        <p:spPr>
          <a:xfrm rot="5400000">
            <a:off x="8952480" y="322776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sldNum" idx="2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633A6A32-2BC4-493F-84AD-64CDF10E545B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5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dt" idx="3"/>
          </p:nvPr>
        </p:nvSpPr>
        <p:spPr>
          <a:xfrm rot="5400000">
            <a:off x="10159560" y="179208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e 7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e 12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e 1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e 17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e 15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e 16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orme libre 5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orme libre 5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orme libre 5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 20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ftr" idx="4"/>
          </p:nvPr>
        </p:nvSpPr>
        <p:spPr>
          <a:xfrm>
            <a:off x="561240" y="639180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ldNum" idx="5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C8EFB83D-F94E-4BFF-B49D-7E8275346A61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6"/>
          </p:nvPr>
        </p:nvSpPr>
        <p:spPr>
          <a:xfrm>
            <a:off x="10653120" y="639180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e 7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09" name="Rectangle 6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Ovale 12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Ovale 1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Ovale 17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Ovale 15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Ovale 16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5" name="Forme libre 5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Forme libre 5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Forme libre 5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" name="Rectangle 20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9" name="Groupe 8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20" name="Rectangle 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Ovale 16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Ovale 17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Ovale 18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Ovale 19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Ovale 20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6" name="Rectangle 10"/>
            <p:cNvSpPr/>
            <p:nvPr/>
          </p:nvSpPr>
          <p:spPr>
            <a:xfrm>
              <a:off x="6172200" y="402120"/>
              <a:ext cx="5595840" cy="60530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7" name="Forme libre 5"/>
            <p:cNvSpPr/>
            <p:nvPr/>
          </p:nvSpPr>
          <p:spPr>
            <a:xfrm rot="15922200">
              <a:off x="4203360" y="182628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Forme libre 5"/>
            <p:cNvSpPr/>
            <p:nvPr/>
          </p:nvSpPr>
          <p:spPr>
            <a:xfrm rot="16200000">
              <a:off x="3295080" y="2802240"/>
              <a:ext cx="6053040" cy="125388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Forme libre 5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Rectangle 15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1" name="PlaceHolder 1"/>
          <p:cNvSpPr>
            <a:spLocks noGrp="1"/>
          </p:cNvSpPr>
          <p:nvPr>
            <p:ph type="ftr" idx="7"/>
          </p:nvPr>
        </p:nvSpPr>
        <p:spPr>
          <a:xfrm>
            <a:off x="561240" y="639180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ldNum" idx="8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B9500AFE-4AAE-44FA-8BA9-76FB0531150C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dt" idx="9"/>
          </p:nvPr>
        </p:nvSpPr>
        <p:spPr>
          <a:xfrm>
            <a:off x="10653120" y="639180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localhost:8889/notebooks/OneDrive/Project-main/preparation_des_donnee/Pr&#233;sentation%20PMC.ipynb" TargetMode="External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://localhost:8889/notebooks/OneDrive/Project-main/Application/presentation%20app.ipynb#PRESNTATION-APPLICATION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379160" y="1095840"/>
            <a:ext cx="8825040" cy="2676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PROJET ANNUEL:</a:t>
            </a:r>
            <a:br>
              <a:rPr sz="5400"/>
            </a:b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Prédiction de ballon avec IA</a:t>
            </a:r>
            <a:endParaRPr b="0" lang="fr-FR" sz="5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040" cy="86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0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Victor JOUIN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Nassim Barkallah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VINCENT CONQ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Déroulement de la présentation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Structure du projet: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 explication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Gestion de la data transformation et traitement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Apprentissage sur les données (PMC) démonstration jupyter avec retour critique sur l'algo utilisé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 et prédiction via l'application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Vos questions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du projet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Donnée et apprentissage: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Application: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de la lib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Séparation en plusieurs dossiers: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Code c++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dll microsoft avec code en python pour tester rapidement les lib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macOS dylib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20000" y="900000"/>
            <a:ext cx="3864240" cy="173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Gestion dataset et traitement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7" name="PlaceHolder 4"/>
          <p:cNvSpPr txBox="1"/>
          <p:nvPr/>
        </p:nvSpPr>
        <p:spPr>
          <a:xfrm>
            <a:off x="900000" y="2704320"/>
            <a:ext cx="3420000" cy="34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8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</a:rPr>
              <a:t>Data en plusieurs classes:</a:t>
            </a:r>
            <a:endParaRPr b="0" lang="fr-FR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200" spc="-1" strike="noStrike">
                <a:solidFill>
                  <a:srgbClr val="ffffff"/>
                </a:solidFill>
                <a:latin typeface="Arial"/>
              </a:rPr>
              <a:t>Ballon de: foot/basket/</a:t>
            </a:r>
            <a:r>
              <a:rPr b="0" lang="fr-FR" sz="2200" spc="-1" strike="noStrike">
                <a:solidFill>
                  <a:srgbClr val="ffffff"/>
                </a:solidFill>
                <a:latin typeface="Century"/>
              </a:rPr>
              <a:t>baseball</a:t>
            </a:r>
            <a:endParaRPr b="0" lang="fr-FR" sz="22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Century Gothic"/>
              </a:rPr>
              <a:t>Traitement renommer et formatage de la taille et du type</a:t>
            </a:r>
            <a:endParaRPr b="0" lang="fr-FR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</a:rPr>
              <a:t>Déplacement des données dans les dossiers de train / test</a:t>
            </a:r>
            <a:endParaRPr b="0" lang="fr-FR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Apprentissage sur nos donnée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3792960" cy="34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Les données sont présente dans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Leur dossier train et test on peut alors les traiter et commencé à generer des model 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0" name="ZoneTexte 1"/>
          <p:cNvSpPr/>
          <p:nvPr/>
        </p:nvSpPr>
        <p:spPr>
          <a:xfrm>
            <a:off x="7176240" y="2651400"/>
            <a:ext cx="33033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Démonstration </a:t>
            </a: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ea typeface="DejaVu Sans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Application et fonctionnement de celle-ci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92" name="ZoneTexte 2"/>
          <p:cNvSpPr/>
          <p:nvPr/>
        </p:nvSpPr>
        <p:spPr>
          <a:xfrm>
            <a:off x="7856280" y="3060000"/>
            <a:ext cx="330336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Démonstration 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ea typeface="DejaVu Sans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193" name="Espace réservé du contenu 1"/>
          <p:cNvSpPr/>
          <p:nvPr/>
        </p:nvSpPr>
        <p:spPr>
          <a:xfrm>
            <a:off x="720000" y="2520000"/>
            <a:ext cx="6119640" cy="341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L’application possèdent 3 parti distinct 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La parti traitement et prédiction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La parti chargement d’image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Et la parti gestion de la navigation et l’architecture de l’application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6</TotalTime>
  <Application>LibreOffice/7.3.2.2$Windows_X86_64 LibreOffice_project/49f2b1bff42cfccbd8f788c8dc32c1c309559be0</Application>
  <AppVersion>15.0000</AppVersion>
  <Words>1</Words>
  <Paragraphs>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2023-07-08T14:46:12Z</dcterms:created>
  <dc:creator/>
  <dc:description/>
  <dc:language>fr-FR</dc:language>
  <cp:lastModifiedBy/>
  <dcterms:modified xsi:type="dcterms:W3CDTF">2023-07-15T08:12:24Z</dcterms:modified>
  <cp:revision>119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Grand écran</vt:lpwstr>
  </property>
  <property fmtid="{D5CDD505-2E9C-101B-9397-08002B2CF9AE}" pid="4" name="Slides">
    <vt:i4>6</vt:i4>
  </property>
</Properties>
</file>